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11821-1586-4C3B-9D75-7590420BD0BF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D79B1-3F93-4FEB-AE7F-03A6D35D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587680" cy="1371600"/>
          </a:xfrm>
        </p:spPr>
        <p:txBody>
          <a:bodyPr/>
          <a:lstStyle/>
          <a:p>
            <a:r>
              <a:rPr lang="ru-RU" cap="all" dirty="0" smtClean="0"/>
              <a:t> </a:t>
            </a:r>
            <a:r>
              <a:rPr lang="ru-RU" sz="2800" b="1" cap="all" dirty="0" smtClean="0">
                <a:solidFill>
                  <a:srgbClr val="FF0000"/>
                </a:solidFill>
              </a:rPr>
              <a:t>Выдача руды на поверхность и доставка ее на обогатительную фабрику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0"/>
            <a:ext cx="8668072" cy="553144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Рудничные подъемные установки предназначены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для спуска - подъема в шахту людей, материалов и оборудования, подъема на поверхность добытого полезного ископаемого и породы.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Подъемная установка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совокупность электромеханического оборудования и горно­технических сооружений, предназначенных для подъема полезного ископаемого и поро­ды, спуска подъема людей, материалов и оборудования.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Подъемная установка состоит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из горнотехнических сооружений и подъемного оборудования.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 горнотехническим сооружениям относятся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околоствольные сооружения, расположенные в околоствольном дворе и являющиеся связующим звеном между подземным транспортом и подъемом (бункера, камера опрокидывателя, приемные площадки и т.д.);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ствол шахты, оборудованный расстрелами и укрепленными на них проводниками;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надшахтные сооружения.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68072" cy="5315421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 подъемному оборудованию относятся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подъемные сосуды, подъемные канаты, подъемные машины, электропривод.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Различают подъемные установки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по принципу действия: одноканатные и многоканатные;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по  назначению: главные и вспомогательные;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по типу подъемных сосудов: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бадьевые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клетевые, скиповые;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по типу органа навивки: с постоянным радиусом навивки и с переменным;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по типу привода: с приводом постоянного или переменного тока;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по способу уравновешивания: неуравновешенные, статически и динамически уравновешенные;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по углу наклона ствола шахты: вертикальные и наклонные.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Подъемные сосуды.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Подъемный сосуд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сосуд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предназначенный для размещения в нем транспортируемо­го груза или людей и прикрепляемый к подъемному канату.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Бадьи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универсальные подъемные сосуды, применяемые при проходке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углубке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стволов шахт и шурфов.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Различают бадьи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неопрокидные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(БП) и самоопрокидывающиеся (БПС).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Скипы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подъемные сосуды, предназначенные для выдачи полезного ископаемого и породы. В зависимости от способа разгрузки различают скипы опрокидные (СО)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неопрокидные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(СН).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Опрокидные скипы применяются при подъеме крупнокусковой руды, а также руды с большой влажностью и большим содержанием глины, не теряющей качества от дополнительного дробления.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Неопрокидные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скипы применяются при многоканатном подъеме, а так при выдаче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мелкокусковатой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руды и при большой грузоподъемности (свыше 15 т).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517232"/>
            <a:ext cx="7992888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>Рисунок 1- Схема скиповых подъёмных установок шахт «Скиповая» и «Новая» </a:t>
            </a:r>
            <a:r>
              <a:rPr lang="ru-RU" cap="none" dirty="0" err="1" smtClean="0">
                <a:latin typeface="Times New Roman" pitchFamily="18" charset="0"/>
                <a:cs typeface="Times New Roman" pitchFamily="18" charset="0"/>
              </a:rPr>
              <a:t>Риддер-Сокольного</a:t>
            </a:r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> рудника..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Цифрами обозначены:	1 - подъёмная машина;	6 - скипы;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стальные канаты;	7 - загрузочное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устройство;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-- копровые шкивы;	8 - опрокидыватели;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копёр;	9 - бункеры «сырой» руды.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5 - здание подъёмной машины;</a:t>
            </a:r>
          </a:p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9197" y="609600"/>
            <a:ext cx="531205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596064" cy="517140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Подъёмные машины предназначены для передвижения подъёмных канатов путём наматывания или сматывания витков каната с органа навивки. При вращении барабана подъёмной машины один канат навивается на барабан сверху и поднимает первый скип из ствола, другой - свивается снизу и опускает скип в ствол.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Копры подъёмных установок предназначены для установки на них копровых шкивов, крепления проводников и разгрузочных кривых для скипов.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Направляющие (копровые) шкивы, устанавливаемые на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подшкивной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площадке копра, предназначены для направления подъёмных канатов в стволе шахты.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Основным типом подъёмных сосудов главных подъёмов являются скипы, которые по способу разгрузки делятся на опрокидывающиеся и с донной разгрузкой и предназначены для подъёма руды и породы. Загрузка скипов всех типов осуществляется через верх специальными загрузочными устройствами.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448</TotalTime>
  <Words>490</Words>
  <Application>Microsoft Office PowerPoint</Application>
  <PresentationFormat>Экран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Слайд 1</vt:lpstr>
      <vt:lpstr>Слайд 2</vt:lpstr>
      <vt:lpstr>Слайд 3</vt:lpstr>
      <vt:lpstr>Слайд 4</vt:lpstr>
      <vt:lpstr>Рисунок 1- Схема скиповых подъёмных установок шахт «Скиповая» и «Новая» Риддер-Сокольного рудника.. 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Восточно-Казахстанский государственный технический университет им.Д.Серикбаева Кафедра «Геология и горное дело»</dc:title>
  <dc:creator>Ноут</dc:creator>
  <cp:lastModifiedBy>мечта</cp:lastModifiedBy>
  <cp:revision>47</cp:revision>
  <dcterms:created xsi:type="dcterms:W3CDTF">2016-06-01T10:57:22Z</dcterms:created>
  <dcterms:modified xsi:type="dcterms:W3CDTF">2020-03-25T14:00:42Z</dcterms:modified>
</cp:coreProperties>
</file>